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8" r:id="rId2"/>
  </p:sldMasterIdLst>
  <p:notesMasterIdLst>
    <p:notesMasterId r:id="rId18"/>
  </p:notesMasterIdLst>
  <p:sldIdLst>
    <p:sldId id="256" r:id="rId3"/>
    <p:sldId id="268" r:id="rId4"/>
    <p:sldId id="269" r:id="rId5"/>
    <p:sldId id="258" r:id="rId6"/>
    <p:sldId id="266" r:id="rId7"/>
    <p:sldId id="257" r:id="rId8"/>
    <p:sldId id="260" r:id="rId9"/>
    <p:sldId id="261" r:id="rId10"/>
    <p:sldId id="264" r:id="rId11"/>
    <p:sldId id="270" r:id="rId12"/>
    <p:sldId id="262" r:id="rId13"/>
    <p:sldId id="263" r:id="rId14"/>
    <p:sldId id="267" r:id="rId15"/>
    <p:sldId id="259" r:id="rId16"/>
    <p:sldId id="265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00DA"/>
    <a:srgbClr val="FCA018"/>
    <a:srgbClr val="FDB345"/>
    <a:srgbClr val="FEA54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0422" autoAdjust="0"/>
  </p:normalViewPr>
  <p:slideViewPr>
    <p:cSldViewPr showGuides="1">
      <p:cViewPr>
        <p:scale>
          <a:sx n="66" d="100"/>
          <a:sy n="66" d="100"/>
        </p:scale>
        <p:origin x="-966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5E9F0-D964-4A1C-BF0F-442E4C796672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DA62C-EF32-4C03-B8EB-062D14401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8348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DA62C-EF32-4C03-B8EB-062D1440195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328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2706688" y="6654800"/>
            <a:ext cx="6437312" cy="0"/>
          </a:xfrm>
          <a:prstGeom prst="line">
            <a:avLst/>
          </a:prstGeom>
          <a:noFill/>
          <a:ln w="3175">
            <a:solidFill>
              <a:srgbClr val="DA731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9" name="Picture 46" descr="ARTE_pr_PPt_Punt"/>
          <p:cNvPicPr>
            <a:picLocks noChangeAspect="1" noChangeArrowheads="1"/>
          </p:cNvPicPr>
          <p:nvPr/>
        </p:nvPicPr>
        <p:blipFill>
          <a:blip r:embed="rId2" cstate="print"/>
          <a:srcRect t="20750"/>
          <a:stretch>
            <a:fillRect/>
          </a:stretch>
        </p:blipFill>
        <p:spPr bwMode="auto">
          <a:xfrm>
            <a:off x="0" y="0"/>
            <a:ext cx="914400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graf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214"/>
          <a:stretch>
            <a:fillRect/>
          </a:stretch>
        </p:blipFill>
        <p:spPr bwMode="auto">
          <a:xfrm>
            <a:off x="0" y="1"/>
            <a:ext cx="1282700" cy="23574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33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8075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256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graf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-144000" y="4896000"/>
            <a:ext cx="3000364" cy="1840191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428736"/>
            <a:ext cx="8401080" cy="4789227"/>
          </a:xfrm>
        </p:spPr>
        <p:txBody>
          <a:bodyPr/>
          <a:lstStyle>
            <a:lvl1pPr algn="just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just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just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just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just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0"/>
            <a:ext cx="8358246" cy="714356"/>
          </a:xfrm>
        </p:spPr>
        <p:txBody>
          <a:bodyPr>
            <a:noAutofit/>
          </a:bodyPr>
          <a:lstStyle>
            <a:lvl1pPr algn="ctr">
              <a:tabLst>
                <a:tab pos="2514600" algn="l"/>
              </a:tabLst>
              <a:defRPr sz="3000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innerShdw blurRad="63500" dist="50800">
                    <a:prstClr val="black"/>
                  </a:innerShdw>
                </a:effectLst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7" descr="graf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214"/>
          <a:stretch>
            <a:fillRect/>
          </a:stretch>
        </p:blipFill>
        <p:spPr bwMode="auto">
          <a:xfrm flipH="1">
            <a:off x="8501058" y="0"/>
            <a:ext cx="642942" cy="1285929"/>
          </a:xfrm>
          <a:prstGeom prst="rect">
            <a:avLst/>
          </a:prstGeom>
          <a:noFill/>
        </p:spPr>
      </p:pic>
      <p:pic>
        <p:nvPicPr>
          <p:cNvPr id="10" name="Picture 2" descr="C:\Documents and Settings\Usuario\Mis documentos\Mis imágenes\planeta tierra\SuperStock_1566-0752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-357214"/>
            <a:ext cx="2589233" cy="2071643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2592000" y="6643710"/>
            <a:ext cx="6516000" cy="0"/>
          </a:xfrm>
          <a:prstGeom prst="line">
            <a:avLst/>
          </a:prstGeom>
          <a:noFill/>
          <a:ln w="3175">
            <a:solidFill>
              <a:srgbClr val="DA731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95939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7566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773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115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7500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9814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0241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0466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12D1B-ECAC-43BC-8896-D869663C824C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544B4-773B-4C49-85AA-C657A608308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46" descr="ARTE_pr_PPt_Punt"/>
          <p:cNvPicPr>
            <a:picLocks noChangeAspect="1" noChangeArrowheads="1"/>
          </p:cNvPicPr>
          <p:nvPr/>
        </p:nvPicPr>
        <p:blipFill>
          <a:blip r:embed="rId13" cstate="print"/>
          <a:srcRect t="20750"/>
          <a:stretch>
            <a:fillRect/>
          </a:stretch>
        </p:blipFill>
        <p:spPr bwMode="auto">
          <a:xfrm>
            <a:off x="0" y="1"/>
            <a:ext cx="9144000" cy="150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17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91;&#1095;&#1080;&#1090;&#1077;&#1083;&#1100;%20&#1075;&#1086;&#1076;&#1072;\030.mp3" TargetMode="Externa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76600" y="0"/>
            <a:ext cx="2590800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nut 2"/>
          <p:cNvSpPr>
            <a:spLocks noChangeAspect="1"/>
          </p:cNvSpPr>
          <p:nvPr/>
        </p:nvSpPr>
        <p:spPr>
          <a:xfrm>
            <a:off x="2680955" y="812626"/>
            <a:ext cx="3784948" cy="3784948"/>
          </a:xfrm>
          <a:prstGeom prst="donut">
            <a:avLst>
              <a:gd name="adj" fmla="val 7813"/>
            </a:avLst>
          </a:prstGeom>
          <a:solidFill>
            <a:srgbClr val="C20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Donut 1"/>
          <p:cNvSpPr/>
          <p:nvPr/>
        </p:nvSpPr>
        <p:spPr>
          <a:xfrm>
            <a:off x="2668429" y="800100"/>
            <a:ext cx="3810000" cy="3810000"/>
          </a:xfrm>
          <a:custGeom>
            <a:avLst/>
            <a:gdLst/>
            <a:ahLst/>
            <a:cxnLst/>
            <a:rect l="l" t="t" r="r" b="b"/>
            <a:pathLst>
              <a:path w="4767942" h="4767942">
                <a:moveTo>
                  <a:pt x="2701915" y="4406522"/>
                </a:moveTo>
                <a:cubicBezTo>
                  <a:pt x="2610773" y="4423345"/>
                  <a:pt x="2517228" y="4431561"/>
                  <a:pt x="2422071" y="4431720"/>
                </a:cubicBezTo>
                <a:lnTo>
                  <a:pt x="2422071" y="4668047"/>
                </a:lnTo>
                <a:cubicBezTo>
                  <a:pt x="2531216" y="4667875"/>
                  <a:pt x="2638476" y="4658446"/>
                  <a:pt x="2742917" y="4639059"/>
                </a:cubicBezTo>
                <a:close/>
                <a:moveTo>
                  <a:pt x="2066028" y="4406522"/>
                </a:moveTo>
                <a:lnTo>
                  <a:pt x="2025026" y="4639059"/>
                </a:lnTo>
                <a:cubicBezTo>
                  <a:pt x="2129467" y="4658446"/>
                  <a:pt x="2236727" y="4667875"/>
                  <a:pt x="2345871" y="4668047"/>
                </a:cubicBezTo>
                <a:lnTo>
                  <a:pt x="2345871" y="4431720"/>
                </a:lnTo>
                <a:cubicBezTo>
                  <a:pt x="2250714" y="4431561"/>
                  <a:pt x="2157170" y="4423345"/>
                  <a:pt x="2066028" y="4406522"/>
                </a:cubicBezTo>
                <a:close/>
                <a:moveTo>
                  <a:pt x="3048569" y="4321333"/>
                </a:moveTo>
                <a:cubicBezTo>
                  <a:pt x="2961187" y="4353465"/>
                  <a:pt x="2870435" y="4377834"/>
                  <a:pt x="2777263" y="4395022"/>
                </a:cubicBezTo>
                <a:lnTo>
                  <a:pt x="2818265" y="4627559"/>
                </a:lnTo>
                <a:cubicBezTo>
                  <a:pt x="2925184" y="4608196"/>
                  <a:pt x="3029238" y="4580248"/>
                  <a:pt x="3129322" y="4543200"/>
                </a:cubicBezTo>
                <a:close/>
                <a:moveTo>
                  <a:pt x="1719374" y="4321333"/>
                </a:moveTo>
                <a:lnTo>
                  <a:pt x="1638621" y="4543200"/>
                </a:lnTo>
                <a:cubicBezTo>
                  <a:pt x="1738705" y="4580248"/>
                  <a:pt x="1842759" y="4608197"/>
                  <a:pt x="1949678" y="4627559"/>
                </a:cubicBezTo>
                <a:lnTo>
                  <a:pt x="1990681" y="4395022"/>
                </a:lnTo>
                <a:cubicBezTo>
                  <a:pt x="1897508" y="4377834"/>
                  <a:pt x="1806756" y="4353465"/>
                  <a:pt x="1719374" y="4321333"/>
                </a:cubicBezTo>
                <a:close/>
                <a:moveTo>
                  <a:pt x="3375449" y="4177462"/>
                </a:moveTo>
                <a:cubicBezTo>
                  <a:pt x="3294102" y="4223384"/>
                  <a:pt x="3208972" y="4263231"/>
                  <a:pt x="3120126" y="4295142"/>
                </a:cubicBezTo>
                <a:lnTo>
                  <a:pt x="3200880" y="4517010"/>
                </a:lnTo>
                <a:cubicBezTo>
                  <a:pt x="3302832" y="4480617"/>
                  <a:pt x="3400440" y="4434922"/>
                  <a:pt x="3493522" y="4381970"/>
                </a:cubicBezTo>
                <a:close/>
                <a:moveTo>
                  <a:pt x="1392494" y="4177462"/>
                </a:moveTo>
                <a:lnTo>
                  <a:pt x="1274421" y="4381970"/>
                </a:lnTo>
                <a:cubicBezTo>
                  <a:pt x="1367503" y="4434923"/>
                  <a:pt x="1465111" y="4480617"/>
                  <a:pt x="1567063" y="4517010"/>
                </a:cubicBezTo>
                <a:lnTo>
                  <a:pt x="1647817" y="4295143"/>
                </a:lnTo>
                <a:cubicBezTo>
                  <a:pt x="1558971" y="4263232"/>
                  <a:pt x="1473841" y="4223384"/>
                  <a:pt x="1392494" y="4177462"/>
                </a:cubicBezTo>
                <a:close/>
                <a:moveTo>
                  <a:pt x="3671547" y="3977718"/>
                </a:moveTo>
                <a:cubicBezTo>
                  <a:pt x="3599284" y="4037289"/>
                  <a:pt x="3522359" y="4091299"/>
                  <a:pt x="3440589" y="4137888"/>
                </a:cubicBezTo>
                <a:lnTo>
                  <a:pt x="3558662" y="4342396"/>
                </a:lnTo>
                <a:cubicBezTo>
                  <a:pt x="3652479" y="4289077"/>
                  <a:pt x="3740684" y="4227145"/>
                  <a:pt x="3823528" y="4158842"/>
                </a:cubicBezTo>
                <a:close/>
                <a:moveTo>
                  <a:pt x="1096396" y="3977718"/>
                </a:moveTo>
                <a:lnTo>
                  <a:pt x="944415" y="4158842"/>
                </a:lnTo>
                <a:cubicBezTo>
                  <a:pt x="1027258" y="4227144"/>
                  <a:pt x="1115463" y="4289077"/>
                  <a:pt x="1209280" y="4342396"/>
                </a:cubicBezTo>
                <a:lnTo>
                  <a:pt x="1327353" y="4137888"/>
                </a:lnTo>
                <a:cubicBezTo>
                  <a:pt x="1245583" y="4091299"/>
                  <a:pt x="1168658" y="4037289"/>
                  <a:pt x="1096396" y="3977718"/>
                </a:cubicBezTo>
                <a:close/>
                <a:moveTo>
                  <a:pt x="3927907" y="3729224"/>
                </a:moveTo>
                <a:cubicBezTo>
                  <a:pt x="3867668" y="3801212"/>
                  <a:pt x="3801211" y="3867669"/>
                  <a:pt x="3729223" y="3927908"/>
                </a:cubicBezTo>
                <a:lnTo>
                  <a:pt x="3881078" y="4108881"/>
                </a:lnTo>
                <a:cubicBezTo>
                  <a:pt x="3963648" y="4039854"/>
                  <a:pt x="4039853" y="3963649"/>
                  <a:pt x="4108880" y="3881079"/>
                </a:cubicBezTo>
                <a:close/>
                <a:moveTo>
                  <a:pt x="840035" y="3729224"/>
                </a:moveTo>
                <a:lnTo>
                  <a:pt x="659063" y="3881079"/>
                </a:lnTo>
                <a:cubicBezTo>
                  <a:pt x="728090" y="3963649"/>
                  <a:pt x="804294" y="4039854"/>
                  <a:pt x="886865" y="4108881"/>
                </a:cubicBezTo>
                <a:lnTo>
                  <a:pt x="1038719" y="3927908"/>
                </a:lnTo>
                <a:cubicBezTo>
                  <a:pt x="966731" y="3867669"/>
                  <a:pt x="900274" y="3801212"/>
                  <a:pt x="840035" y="3729224"/>
                </a:cubicBezTo>
                <a:close/>
                <a:moveTo>
                  <a:pt x="4137888" y="3440590"/>
                </a:moveTo>
                <a:cubicBezTo>
                  <a:pt x="4091299" y="3522360"/>
                  <a:pt x="4037289" y="3599285"/>
                  <a:pt x="3977717" y="3671548"/>
                </a:cubicBezTo>
                <a:lnTo>
                  <a:pt x="4158841" y="3823529"/>
                </a:lnTo>
                <a:cubicBezTo>
                  <a:pt x="4227144" y="3740685"/>
                  <a:pt x="4289077" y="3652480"/>
                  <a:pt x="4342395" y="3558663"/>
                </a:cubicBezTo>
                <a:close/>
                <a:moveTo>
                  <a:pt x="630055" y="3440590"/>
                </a:moveTo>
                <a:lnTo>
                  <a:pt x="425547" y="3558663"/>
                </a:lnTo>
                <a:cubicBezTo>
                  <a:pt x="478866" y="3652480"/>
                  <a:pt x="540799" y="3740685"/>
                  <a:pt x="609102" y="3823529"/>
                </a:cubicBezTo>
                <a:lnTo>
                  <a:pt x="790225" y="3671548"/>
                </a:lnTo>
                <a:cubicBezTo>
                  <a:pt x="730654" y="3599285"/>
                  <a:pt x="676644" y="3522361"/>
                  <a:pt x="630055" y="3440590"/>
                </a:cubicBezTo>
                <a:close/>
                <a:moveTo>
                  <a:pt x="4295142" y="3120126"/>
                </a:moveTo>
                <a:cubicBezTo>
                  <a:pt x="4263231" y="3208973"/>
                  <a:pt x="4223383" y="3294102"/>
                  <a:pt x="4177461" y="3375450"/>
                </a:cubicBezTo>
                <a:lnTo>
                  <a:pt x="4381969" y="3493522"/>
                </a:lnTo>
                <a:cubicBezTo>
                  <a:pt x="4434922" y="3400441"/>
                  <a:pt x="4480617" y="3302832"/>
                  <a:pt x="4517010" y="3200880"/>
                </a:cubicBezTo>
                <a:close/>
                <a:moveTo>
                  <a:pt x="472800" y="3120126"/>
                </a:moveTo>
                <a:lnTo>
                  <a:pt x="250932" y="3200879"/>
                </a:lnTo>
                <a:cubicBezTo>
                  <a:pt x="287326" y="3302832"/>
                  <a:pt x="333020" y="3400441"/>
                  <a:pt x="385974" y="3493523"/>
                </a:cubicBezTo>
                <a:lnTo>
                  <a:pt x="590481" y="3375450"/>
                </a:lnTo>
                <a:cubicBezTo>
                  <a:pt x="544559" y="3294102"/>
                  <a:pt x="504711" y="3208972"/>
                  <a:pt x="472800" y="3120126"/>
                </a:cubicBezTo>
                <a:close/>
                <a:moveTo>
                  <a:pt x="4395022" y="2777262"/>
                </a:moveTo>
                <a:cubicBezTo>
                  <a:pt x="4377834" y="2870434"/>
                  <a:pt x="4353465" y="2961187"/>
                  <a:pt x="4321333" y="3048569"/>
                </a:cubicBezTo>
                <a:lnTo>
                  <a:pt x="4543200" y="3129322"/>
                </a:lnTo>
                <a:cubicBezTo>
                  <a:pt x="4580248" y="3029238"/>
                  <a:pt x="4608196" y="2925184"/>
                  <a:pt x="4627559" y="2818265"/>
                </a:cubicBezTo>
                <a:close/>
                <a:moveTo>
                  <a:pt x="372920" y="2777261"/>
                </a:moveTo>
                <a:lnTo>
                  <a:pt x="140383" y="2818264"/>
                </a:lnTo>
                <a:cubicBezTo>
                  <a:pt x="159746" y="2925183"/>
                  <a:pt x="187694" y="3029237"/>
                  <a:pt x="224742" y="3129321"/>
                </a:cubicBezTo>
                <a:lnTo>
                  <a:pt x="446609" y="3048568"/>
                </a:lnTo>
                <a:cubicBezTo>
                  <a:pt x="414477" y="2961186"/>
                  <a:pt x="390108" y="2870434"/>
                  <a:pt x="372920" y="2777261"/>
                </a:cubicBezTo>
                <a:close/>
                <a:moveTo>
                  <a:pt x="4431720" y="2422072"/>
                </a:moveTo>
                <a:cubicBezTo>
                  <a:pt x="4431561" y="2517229"/>
                  <a:pt x="4423345" y="2610774"/>
                  <a:pt x="4406522" y="2701915"/>
                </a:cubicBezTo>
                <a:lnTo>
                  <a:pt x="4639059" y="2742917"/>
                </a:lnTo>
                <a:cubicBezTo>
                  <a:pt x="4658445" y="2638476"/>
                  <a:pt x="4667875" y="2531217"/>
                  <a:pt x="4668047" y="2422072"/>
                </a:cubicBezTo>
                <a:close/>
                <a:moveTo>
                  <a:pt x="99895" y="2422072"/>
                </a:moveTo>
                <a:cubicBezTo>
                  <a:pt x="100067" y="2531216"/>
                  <a:pt x="109497" y="2638475"/>
                  <a:pt x="128884" y="2742916"/>
                </a:cubicBezTo>
                <a:lnTo>
                  <a:pt x="361420" y="2701914"/>
                </a:lnTo>
                <a:cubicBezTo>
                  <a:pt x="344597" y="2610773"/>
                  <a:pt x="336381" y="2517229"/>
                  <a:pt x="336222" y="2422072"/>
                </a:cubicBezTo>
                <a:close/>
                <a:moveTo>
                  <a:pt x="128883" y="2025027"/>
                </a:moveTo>
                <a:cubicBezTo>
                  <a:pt x="109497" y="2129469"/>
                  <a:pt x="100067" y="2236728"/>
                  <a:pt x="99895" y="2345872"/>
                </a:cubicBezTo>
                <a:lnTo>
                  <a:pt x="336222" y="2345872"/>
                </a:lnTo>
                <a:cubicBezTo>
                  <a:pt x="336381" y="2250716"/>
                  <a:pt x="344597" y="2157171"/>
                  <a:pt x="361420" y="2066030"/>
                </a:cubicBezTo>
                <a:close/>
                <a:moveTo>
                  <a:pt x="4639059" y="2025026"/>
                </a:moveTo>
                <a:lnTo>
                  <a:pt x="4406522" y="2066028"/>
                </a:lnTo>
                <a:cubicBezTo>
                  <a:pt x="4423345" y="2157170"/>
                  <a:pt x="4431561" y="2250715"/>
                  <a:pt x="4431720" y="2345872"/>
                </a:cubicBezTo>
                <a:lnTo>
                  <a:pt x="4668047" y="2345872"/>
                </a:lnTo>
                <a:cubicBezTo>
                  <a:pt x="4667875" y="2236727"/>
                  <a:pt x="4658446" y="2129468"/>
                  <a:pt x="4639059" y="2025026"/>
                </a:cubicBezTo>
                <a:close/>
                <a:moveTo>
                  <a:pt x="4543201" y="1638621"/>
                </a:moveTo>
                <a:lnTo>
                  <a:pt x="4321333" y="1719374"/>
                </a:lnTo>
                <a:cubicBezTo>
                  <a:pt x="4353465" y="1806756"/>
                  <a:pt x="4377835" y="1897509"/>
                  <a:pt x="4395023" y="1990681"/>
                </a:cubicBezTo>
                <a:lnTo>
                  <a:pt x="4627559" y="1949678"/>
                </a:lnTo>
                <a:cubicBezTo>
                  <a:pt x="4608197" y="1842759"/>
                  <a:pt x="4580248" y="1738705"/>
                  <a:pt x="4543201" y="1638621"/>
                </a:cubicBezTo>
                <a:close/>
                <a:moveTo>
                  <a:pt x="224742" y="1638621"/>
                </a:moveTo>
                <a:cubicBezTo>
                  <a:pt x="187694" y="1738706"/>
                  <a:pt x="159746" y="1842760"/>
                  <a:pt x="140383" y="1949679"/>
                </a:cubicBezTo>
                <a:lnTo>
                  <a:pt x="372920" y="1990682"/>
                </a:lnTo>
                <a:cubicBezTo>
                  <a:pt x="390108" y="1897509"/>
                  <a:pt x="414477" y="1806757"/>
                  <a:pt x="446609" y="1719375"/>
                </a:cubicBezTo>
                <a:close/>
                <a:moveTo>
                  <a:pt x="4381970" y="1274422"/>
                </a:moveTo>
                <a:lnTo>
                  <a:pt x="4177462" y="1392494"/>
                </a:lnTo>
                <a:cubicBezTo>
                  <a:pt x="4223384" y="1473842"/>
                  <a:pt x="4263232" y="1558971"/>
                  <a:pt x="4295142" y="1647817"/>
                </a:cubicBezTo>
                <a:lnTo>
                  <a:pt x="4517010" y="1567063"/>
                </a:lnTo>
                <a:cubicBezTo>
                  <a:pt x="4480617" y="1465111"/>
                  <a:pt x="4434923" y="1367503"/>
                  <a:pt x="4381970" y="1274422"/>
                </a:cubicBezTo>
                <a:close/>
                <a:moveTo>
                  <a:pt x="385972" y="1274421"/>
                </a:moveTo>
                <a:cubicBezTo>
                  <a:pt x="333020" y="1367503"/>
                  <a:pt x="287325" y="1465112"/>
                  <a:pt x="250932" y="1567064"/>
                </a:cubicBezTo>
                <a:lnTo>
                  <a:pt x="472800" y="1647817"/>
                </a:lnTo>
                <a:cubicBezTo>
                  <a:pt x="504711" y="1558971"/>
                  <a:pt x="544558" y="1473842"/>
                  <a:pt x="590480" y="1392494"/>
                </a:cubicBezTo>
                <a:close/>
                <a:moveTo>
                  <a:pt x="4158842" y="944415"/>
                </a:moveTo>
                <a:lnTo>
                  <a:pt x="3977718" y="1096396"/>
                </a:lnTo>
                <a:cubicBezTo>
                  <a:pt x="4037290" y="1168659"/>
                  <a:pt x="4091300" y="1245584"/>
                  <a:pt x="4137889" y="1327354"/>
                </a:cubicBezTo>
                <a:lnTo>
                  <a:pt x="4342397" y="1209281"/>
                </a:lnTo>
                <a:cubicBezTo>
                  <a:pt x="4289078" y="1115464"/>
                  <a:pt x="4227145" y="1027259"/>
                  <a:pt x="4158842" y="944415"/>
                </a:cubicBezTo>
                <a:close/>
                <a:moveTo>
                  <a:pt x="609100" y="944415"/>
                </a:moveTo>
                <a:cubicBezTo>
                  <a:pt x="540797" y="1027259"/>
                  <a:pt x="478865" y="1115464"/>
                  <a:pt x="425546" y="1209281"/>
                </a:cubicBezTo>
                <a:lnTo>
                  <a:pt x="630054" y="1327354"/>
                </a:lnTo>
                <a:cubicBezTo>
                  <a:pt x="676643" y="1245584"/>
                  <a:pt x="730652" y="1168659"/>
                  <a:pt x="790224" y="1096396"/>
                </a:cubicBezTo>
                <a:close/>
                <a:moveTo>
                  <a:pt x="3881078" y="659062"/>
                </a:moveTo>
                <a:lnTo>
                  <a:pt x="3729224" y="840035"/>
                </a:lnTo>
                <a:cubicBezTo>
                  <a:pt x="3801212" y="900274"/>
                  <a:pt x="3867669" y="966731"/>
                  <a:pt x="3927908" y="1038719"/>
                </a:cubicBezTo>
                <a:lnTo>
                  <a:pt x="4108881" y="886865"/>
                </a:lnTo>
                <a:cubicBezTo>
                  <a:pt x="4039854" y="804294"/>
                  <a:pt x="3963649" y="728090"/>
                  <a:pt x="3881078" y="659062"/>
                </a:cubicBezTo>
                <a:close/>
                <a:moveTo>
                  <a:pt x="886864" y="659062"/>
                </a:moveTo>
                <a:cubicBezTo>
                  <a:pt x="804293" y="728090"/>
                  <a:pt x="728089" y="804294"/>
                  <a:pt x="659062" y="886865"/>
                </a:cubicBezTo>
                <a:lnTo>
                  <a:pt x="840034" y="1038719"/>
                </a:lnTo>
                <a:cubicBezTo>
                  <a:pt x="900273" y="966731"/>
                  <a:pt x="966730" y="900274"/>
                  <a:pt x="1038718" y="840035"/>
                </a:cubicBezTo>
                <a:close/>
                <a:moveTo>
                  <a:pt x="3558663" y="425547"/>
                </a:moveTo>
                <a:lnTo>
                  <a:pt x="3440590" y="630055"/>
                </a:lnTo>
                <a:cubicBezTo>
                  <a:pt x="3522360" y="676644"/>
                  <a:pt x="3599285" y="730654"/>
                  <a:pt x="3671548" y="790225"/>
                </a:cubicBezTo>
                <a:lnTo>
                  <a:pt x="3823529" y="609101"/>
                </a:lnTo>
                <a:cubicBezTo>
                  <a:pt x="3740685" y="540798"/>
                  <a:pt x="3652480" y="478866"/>
                  <a:pt x="3558663" y="425547"/>
                </a:cubicBezTo>
                <a:close/>
                <a:moveTo>
                  <a:pt x="1209279" y="425547"/>
                </a:moveTo>
                <a:cubicBezTo>
                  <a:pt x="1115462" y="478866"/>
                  <a:pt x="1027257" y="540799"/>
                  <a:pt x="944414" y="609101"/>
                </a:cubicBezTo>
                <a:lnTo>
                  <a:pt x="1096395" y="790225"/>
                </a:lnTo>
                <a:cubicBezTo>
                  <a:pt x="1168657" y="730654"/>
                  <a:pt x="1245582" y="676644"/>
                  <a:pt x="1327352" y="630055"/>
                </a:cubicBezTo>
                <a:close/>
                <a:moveTo>
                  <a:pt x="2383971" y="420676"/>
                </a:moveTo>
                <a:cubicBezTo>
                  <a:pt x="1299673" y="420676"/>
                  <a:pt x="420676" y="1299673"/>
                  <a:pt x="420676" y="2383971"/>
                </a:cubicBezTo>
                <a:cubicBezTo>
                  <a:pt x="420676" y="3468269"/>
                  <a:pt x="1299673" y="4347266"/>
                  <a:pt x="2383971" y="4347266"/>
                </a:cubicBezTo>
                <a:cubicBezTo>
                  <a:pt x="3468269" y="4347266"/>
                  <a:pt x="4347266" y="3468269"/>
                  <a:pt x="4347266" y="2383971"/>
                </a:cubicBezTo>
                <a:cubicBezTo>
                  <a:pt x="4347266" y="1299673"/>
                  <a:pt x="3468269" y="420676"/>
                  <a:pt x="2383971" y="420676"/>
                </a:cubicBezTo>
                <a:close/>
                <a:moveTo>
                  <a:pt x="3200879" y="250932"/>
                </a:moveTo>
                <a:lnTo>
                  <a:pt x="3120126" y="472800"/>
                </a:lnTo>
                <a:cubicBezTo>
                  <a:pt x="3208972" y="504711"/>
                  <a:pt x="3294102" y="544559"/>
                  <a:pt x="3375450" y="590481"/>
                </a:cubicBezTo>
                <a:lnTo>
                  <a:pt x="3493523" y="385973"/>
                </a:lnTo>
                <a:cubicBezTo>
                  <a:pt x="3400441" y="333020"/>
                  <a:pt x="3302832" y="287326"/>
                  <a:pt x="3200879" y="250932"/>
                </a:cubicBezTo>
                <a:close/>
                <a:moveTo>
                  <a:pt x="1567064" y="250932"/>
                </a:moveTo>
                <a:cubicBezTo>
                  <a:pt x="1465111" y="287325"/>
                  <a:pt x="1367502" y="333020"/>
                  <a:pt x="1274419" y="385973"/>
                </a:cubicBezTo>
                <a:lnTo>
                  <a:pt x="1392492" y="590481"/>
                </a:lnTo>
                <a:cubicBezTo>
                  <a:pt x="1473840" y="544559"/>
                  <a:pt x="1558970" y="504711"/>
                  <a:pt x="1647817" y="472800"/>
                </a:cubicBezTo>
                <a:close/>
                <a:moveTo>
                  <a:pt x="2818264" y="140383"/>
                </a:moveTo>
                <a:lnTo>
                  <a:pt x="2777262" y="372920"/>
                </a:lnTo>
                <a:cubicBezTo>
                  <a:pt x="2870434" y="390108"/>
                  <a:pt x="2961186" y="414477"/>
                  <a:pt x="3048568" y="446609"/>
                </a:cubicBezTo>
                <a:lnTo>
                  <a:pt x="3129322" y="224742"/>
                </a:lnTo>
                <a:cubicBezTo>
                  <a:pt x="3029237" y="187694"/>
                  <a:pt x="2925183" y="159746"/>
                  <a:pt x="2818264" y="140383"/>
                </a:cubicBezTo>
                <a:close/>
                <a:moveTo>
                  <a:pt x="1949679" y="140383"/>
                </a:moveTo>
                <a:cubicBezTo>
                  <a:pt x="1842760" y="159746"/>
                  <a:pt x="1738706" y="187694"/>
                  <a:pt x="1638621" y="224742"/>
                </a:cubicBezTo>
                <a:lnTo>
                  <a:pt x="1719375" y="446609"/>
                </a:lnTo>
                <a:cubicBezTo>
                  <a:pt x="1806757" y="414477"/>
                  <a:pt x="1897509" y="390108"/>
                  <a:pt x="1990682" y="372920"/>
                </a:cubicBezTo>
                <a:close/>
                <a:moveTo>
                  <a:pt x="2422071" y="99895"/>
                </a:moveTo>
                <a:lnTo>
                  <a:pt x="2422071" y="336222"/>
                </a:lnTo>
                <a:cubicBezTo>
                  <a:pt x="2517228" y="336381"/>
                  <a:pt x="2610773" y="344597"/>
                  <a:pt x="2701914" y="361420"/>
                </a:cubicBezTo>
                <a:lnTo>
                  <a:pt x="2742917" y="128884"/>
                </a:lnTo>
                <a:cubicBezTo>
                  <a:pt x="2638475" y="109497"/>
                  <a:pt x="2531216" y="100067"/>
                  <a:pt x="2422071" y="99895"/>
                </a:cubicBezTo>
                <a:close/>
                <a:moveTo>
                  <a:pt x="2345871" y="99895"/>
                </a:moveTo>
                <a:cubicBezTo>
                  <a:pt x="2236727" y="100067"/>
                  <a:pt x="2129468" y="109497"/>
                  <a:pt x="2025027" y="128883"/>
                </a:cubicBezTo>
                <a:lnTo>
                  <a:pt x="2066029" y="361420"/>
                </a:lnTo>
                <a:cubicBezTo>
                  <a:pt x="2157170" y="344597"/>
                  <a:pt x="2250715" y="336381"/>
                  <a:pt x="2345871" y="336222"/>
                </a:cubicBezTo>
                <a:close/>
                <a:moveTo>
                  <a:pt x="2383971" y="0"/>
                </a:moveTo>
                <a:cubicBezTo>
                  <a:pt x="3700602" y="0"/>
                  <a:pt x="4767942" y="1067340"/>
                  <a:pt x="4767942" y="2383971"/>
                </a:cubicBezTo>
                <a:cubicBezTo>
                  <a:pt x="4767942" y="3700602"/>
                  <a:pt x="3700602" y="4767942"/>
                  <a:pt x="2383971" y="4767942"/>
                </a:cubicBezTo>
                <a:cubicBezTo>
                  <a:pt x="1067340" y="4767942"/>
                  <a:pt x="0" y="3700602"/>
                  <a:pt x="0" y="2383971"/>
                </a:cubicBezTo>
                <a:cubicBezTo>
                  <a:pt x="0" y="1067340"/>
                  <a:pt x="1067340" y="0"/>
                  <a:pt x="2383971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1429" y="1859643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Lucida Bright" pitchFamily="18" charset="0"/>
                <a:cs typeface="Consolas" pitchFamily="49" charset="0"/>
              </a:rPr>
              <a:t>3</a:t>
            </a:r>
            <a:endParaRPr lang="en-US" sz="9600" dirty="0">
              <a:solidFill>
                <a:schemeClr val="bg1"/>
              </a:solidFill>
              <a:latin typeface="Lucida Bright" pitchFamily="18" charset="0"/>
              <a:cs typeface="Consolas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1429" y="1859643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Lucida Bright" pitchFamily="18" charset="0"/>
                <a:cs typeface="Consolas" pitchFamily="49" charset="0"/>
              </a:rPr>
              <a:t>2</a:t>
            </a:r>
            <a:endParaRPr lang="en-US" sz="9600" dirty="0">
              <a:solidFill>
                <a:schemeClr val="bg1"/>
              </a:solidFill>
              <a:latin typeface="Lucida Bright" pitchFamily="18" charset="0"/>
              <a:cs typeface="Consolas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1429" y="1859643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Lucida Bright" pitchFamily="18" charset="0"/>
                <a:cs typeface="Consolas" pitchFamily="49" charset="0"/>
              </a:rPr>
              <a:t>1</a:t>
            </a:r>
            <a:endParaRPr lang="en-US" sz="9600" dirty="0">
              <a:solidFill>
                <a:schemeClr val="bg1"/>
              </a:solidFill>
              <a:latin typeface="Lucida Bright" pitchFamily="18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0108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3" grpId="1" animBg="1"/>
      <p:bldP spid="2" grpId="0" animBg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0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Book Antiqua" panose="02040602050305030304" pitchFamily="18" charset="0"/>
              </a:rPr>
              <a:t>Конус в </a:t>
            </a:r>
            <a:r>
              <a:rPr lang="ru-RU" sz="40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архитектуре</a:t>
            </a:r>
            <a:endParaRPr lang="ru-RU" sz="40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5650" y="1772816"/>
            <a:ext cx="4668838" cy="3500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838" y="985768"/>
            <a:ext cx="3929062" cy="3143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838" y="4129018"/>
            <a:ext cx="3929062" cy="2627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21800532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32656"/>
            <a:ext cx="8424936" cy="6264696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2694168"/>
            <a:ext cx="3240360" cy="154167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6000" b="1" dirty="0" smtClean="0">
                <a:ln/>
                <a:solidFill>
                  <a:schemeClr val="accent4"/>
                </a:solidFill>
                <a:latin typeface="Book Antiqua" panose="02040602050305030304" pitchFamily="18" charset="0"/>
              </a:rPr>
              <a:t>КОНУС</a:t>
            </a:r>
            <a:endParaRPr lang="ru-RU" sz="6000" b="1" dirty="0">
              <a:ln/>
              <a:solidFill>
                <a:schemeClr val="accent4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Прямая соединительная линия 7"/>
          <p:cNvCxnSpPr>
            <a:stCxn id="4" idx="0"/>
            <a:endCxn id="5" idx="0"/>
          </p:cNvCxnSpPr>
          <p:nvPr/>
        </p:nvCxnSpPr>
        <p:spPr>
          <a:xfrm>
            <a:off x="4463988" y="332656"/>
            <a:ext cx="0" cy="2361512"/>
          </a:xfrm>
          <a:prstGeom prst="line">
            <a:avLst/>
          </a:prstGeom>
          <a:ln w="76200">
            <a:solidFill>
              <a:srgbClr val="7030A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4" idx="3"/>
            <a:endCxn id="5" idx="3"/>
          </p:cNvCxnSpPr>
          <p:nvPr/>
        </p:nvCxnSpPr>
        <p:spPr>
          <a:xfrm flipH="1">
            <a:off x="6084168" y="3465004"/>
            <a:ext cx="2592288" cy="0"/>
          </a:xfrm>
          <a:prstGeom prst="line">
            <a:avLst/>
          </a:prstGeom>
          <a:ln w="76200">
            <a:solidFill>
              <a:srgbClr val="7030A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4" idx="1"/>
            <a:endCxn id="5" idx="1"/>
          </p:cNvCxnSpPr>
          <p:nvPr/>
        </p:nvCxnSpPr>
        <p:spPr>
          <a:xfrm>
            <a:off x="251520" y="3465004"/>
            <a:ext cx="2592288" cy="0"/>
          </a:xfrm>
          <a:prstGeom prst="line">
            <a:avLst/>
          </a:prstGeom>
          <a:ln w="76200">
            <a:solidFill>
              <a:srgbClr val="7030A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5" idx="2"/>
            <a:endCxn id="4" idx="2"/>
          </p:cNvCxnSpPr>
          <p:nvPr/>
        </p:nvCxnSpPr>
        <p:spPr>
          <a:xfrm>
            <a:off x="4463988" y="4235840"/>
            <a:ext cx="0" cy="2361512"/>
          </a:xfrm>
          <a:prstGeom prst="line">
            <a:avLst/>
          </a:prstGeom>
          <a:ln w="76200">
            <a:solidFill>
              <a:srgbClr val="7030A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39212444"/>
      </p:ext>
    </p:extLst>
  </p:cSld>
  <p:clrMapOvr>
    <a:masterClrMapping/>
  </p:clrMapOvr>
  <p:transition spd="slow">
    <p:plu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07296" y="0"/>
            <a:ext cx="6336704" cy="42210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Конус – объемная геометрическая фигура.</a:t>
            </a:r>
            <a:endParaRPr lang="ru-RU" sz="54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539964"/>
            <a:ext cx="3744416" cy="469247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9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271023571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0" y="1428750"/>
            <a:ext cx="8401050" cy="478948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60648"/>
            <a:ext cx="5760640" cy="6212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03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23731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37414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9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mg3.proshkolu.ru/content/media/pic/std/2000000/1608000/1607428-f9dbfdbcd1f47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36" y="1320043"/>
            <a:ext cx="3810000" cy="417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73322" y="1410397"/>
            <a:ext cx="2495330" cy="65726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600" dirty="0">
                <a:ln/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  <a:t>В</a:t>
            </a:r>
            <a:r>
              <a:rPr lang="ru-RU" sz="3600" dirty="0" smtClean="0">
                <a:ln/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  <a:t>ершина</a:t>
            </a:r>
            <a:endParaRPr lang="ru-RU" sz="3600" dirty="0">
              <a:ln/>
              <a:solidFill>
                <a:srgbClr val="7030A0"/>
              </a:solidFill>
              <a:effectLst/>
              <a:latin typeface="Book Antiqua" panose="02040602050305030304" pitchFamily="18" charset="0"/>
            </a:endParaRPr>
          </a:p>
        </p:txBody>
      </p:sp>
      <p:cxnSp>
        <p:nvCxnSpPr>
          <p:cNvPr id="9" name="Прямая со стрелкой 8"/>
          <p:cNvCxnSpPr>
            <a:stCxn id="5" idx="1"/>
          </p:cNvCxnSpPr>
          <p:nvPr/>
        </p:nvCxnSpPr>
        <p:spPr>
          <a:xfrm flipH="1" flipV="1">
            <a:off x="2434513" y="1729484"/>
            <a:ext cx="1538809" cy="9544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Заголовок 4"/>
          <p:cNvSpPr txBox="1">
            <a:spLocks/>
          </p:cNvSpPr>
          <p:nvPr/>
        </p:nvSpPr>
        <p:spPr>
          <a:xfrm>
            <a:off x="4572000" y="2487733"/>
            <a:ext cx="2448272" cy="11297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tabLst>
                <a:tab pos="2514600" algn="l"/>
              </a:tabLst>
              <a:defRPr sz="3000" b="1" kern="120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innerShdw blurRad="63500" dist="50800">
                    <a:prstClr val="black"/>
                  </a:innerShdw>
                </a:effectLst>
                <a:latin typeface="Arial Black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3600" dirty="0" smtClean="0">
                <a:ln/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  <a:t>Боковая сторона</a:t>
            </a:r>
            <a:endParaRPr lang="ru-RU" sz="3600" dirty="0">
              <a:ln/>
              <a:solidFill>
                <a:srgbClr val="7030A0"/>
              </a:solidFill>
              <a:effectLst/>
              <a:latin typeface="Book Antiqua" panose="02040602050305030304" pitchFamily="18" charset="0"/>
            </a:endParaRPr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5583007" y="4046217"/>
            <a:ext cx="2658594" cy="8590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tabLst>
                <a:tab pos="2514600" algn="l"/>
              </a:tabLst>
              <a:defRPr sz="3000" b="1" kern="120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innerShdw blurRad="63500" dist="50800">
                    <a:prstClr val="black"/>
                  </a:innerShdw>
                </a:effectLst>
                <a:latin typeface="Arial Black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3600" dirty="0">
                <a:ln/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  <a:t>О</a:t>
            </a:r>
            <a:r>
              <a:rPr lang="ru-RU" sz="3600" dirty="0" smtClean="0">
                <a:ln/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  <a:t>снование</a:t>
            </a:r>
            <a:endParaRPr lang="ru-RU" sz="3600" dirty="0">
              <a:ln/>
              <a:solidFill>
                <a:srgbClr val="7030A0"/>
              </a:solidFill>
              <a:effectLst/>
              <a:latin typeface="Book Antiqua" panose="02040602050305030304" pitchFamily="18" charset="0"/>
            </a:endParaRPr>
          </a:p>
        </p:txBody>
      </p:sp>
      <p:cxnSp>
        <p:nvCxnSpPr>
          <p:cNvPr id="16" name="Прямая со стрелкой 15"/>
          <p:cNvCxnSpPr>
            <a:stCxn id="12" idx="1"/>
          </p:cNvCxnSpPr>
          <p:nvPr/>
        </p:nvCxnSpPr>
        <p:spPr>
          <a:xfrm flipH="1" flipV="1">
            <a:off x="2987824" y="3026813"/>
            <a:ext cx="1584176" cy="25782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3" idx="1"/>
          </p:cNvCxnSpPr>
          <p:nvPr/>
        </p:nvCxnSpPr>
        <p:spPr>
          <a:xfrm flipH="1">
            <a:off x="3616177" y="4475729"/>
            <a:ext cx="1966830" cy="2536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83016173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436096" y="4437112"/>
            <a:ext cx="3322142" cy="1780851"/>
          </a:xfrm>
        </p:spPr>
        <p:txBody>
          <a:bodyPr>
            <a:noAutofit/>
          </a:bodyPr>
          <a:lstStyle/>
          <a:p>
            <a:pPr marL="0" indent="0">
              <a:buClr>
                <a:srgbClr val="FCA018"/>
              </a:buClr>
              <a:buNone/>
            </a:pPr>
            <a:endParaRPr lang="ru-RU" sz="49600" dirty="0">
              <a:latin typeface="+mj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539552" y="1428736"/>
            <a:ext cx="4286850" cy="4400910"/>
          </a:xfrm>
          <a:prstGeom prst="flowChartConnector">
            <a:avLst/>
          </a:prstGeom>
          <a:solidFill>
            <a:srgbClr val="FCA018"/>
          </a:solidFill>
          <a:ln>
            <a:solidFill>
              <a:srgbClr val="1F00D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6660079" y="3364285"/>
            <a:ext cx="504056" cy="529812"/>
          </a:xfrm>
          <a:prstGeom prst="flowChartConnector">
            <a:avLst/>
          </a:prstGeom>
          <a:solidFill>
            <a:srgbClr val="FCA018"/>
          </a:solidFill>
          <a:ln>
            <a:solidFill>
              <a:srgbClr val="1F00D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2178197"/>
      </p:ext>
    </p:extLst>
  </p:cSld>
  <p:clrMapOvr>
    <a:masterClrMapping/>
  </p:clrMapOvr>
  <p:transition spd="slow">
    <p:checke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88640"/>
            <a:ext cx="7344816" cy="654515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816435778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32656"/>
            <a:ext cx="8123756" cy="614892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0531285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4229705"/>
              </p:ext>
            </p:extLst>
          </p:nvPr>
        </p:nvGraphicFramePr>
        <p:xfrm>
          <a:off x="96425" y="1628800"/>
          <a:ext cx="4320480" cy="3744294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xmlns="" val="224650659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111304804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3620580071"/>
                    </a:ext>
                  </a:extLst>
                </a:gridCol>
              </a:tblGrid>
              <a:tr h="589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01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effectLst/>
                        </a:rPr>
                        <a:t>ответ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01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effectLst/>
                        </a:rPr>
                        <a:t>буква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0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1430860"/>
                  </a:ext>
                </a:extLst>
              </a:tr>
              <a:tr h="58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78:3=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01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26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B050"/>
                          </a:solidFill>
                          <a:effectLst/>
                        </a:rPr>
                        <a:t>Ш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04254726"/>
                  </a:ext>
                </a:extLst>
              </a:tr>
              <a:tr h="58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90:9=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01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B050"/>
                          </a:solidFill>
                          <a:effectLst/>
                        </a:rPr>
                        <a:t>И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68465888"/>
                  </a:ext>
                </a:extLst>
              </a:tr>
              <a:tr h="58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13Х2=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01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26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B050"/>
                          </a:solidFill>
                          <a:effectLst/>
                        </a:rPr>
                        <a:t>Ш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47959007"/>
                  </a:ext>
                </a:extLst>
              </a:tr>
              <a:tr h="58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 84:7=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01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B050"/>
                          </a:solidFill>
                          <a:effectLst/>
                        </a:rPr>
                        <a:t>К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0764326"/>
                  </a:ext>
                </a:extLst>
              </a:tr>
              <a:tr h="58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100:100=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01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B050"/>
                          </a:solidFill>
                          <a:effectLst/>
                        </a:rPr>
                        <a:t>А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0579077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5675242"/>
              </p:ext>
            </p:extLst>
          </p:nvPr>
        </p:nvGraphicFramePr>
        <p:xfrm>
          <a:off x="4788024" y="1632086"/>
          <a:ext cx="4248471" cy="3719848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416157">
                  <a:extLst>
                    <a:ext uri="{9D8B030D-6E8A-4147-A177-3AD203B41FA5}">
                      <a16:colId xmlns:a16="http://schemas.microsoft.com/office/drawing/2014/main" xmlns="" val="162346951"/>
                    </a:ext>
                  </a:extLst>
                </a:gridCol>
                <a:gridCol w="1416157">
                  <a:extLst>
                    <a:ext uri="{9D8B030D-6E8A-4147-A177-3AD203B41FA5}">
                      <a16:colId xmlns:a16="http://schemas.microsoft.com/office/drawing/2014/main" xmlns="" val="1209372112"/>
                    </a:ext>
                  </a:extLst>
                </a:gridCol>
                <a:gridCol w="1416157">
                  <a:extLst>
                    <a:ext uri="{9D8B030D-6E8A-4147-A177-3AD203B41FA5}">
                      <a16:colId xmlns:a16="http://schemas.microsoft.com/office/drawing/2014/main" xmlns="" val="3341698613"/>
                    </a:ext>
                  </a:extLst>
                </a:gridCol>
              </a:tblGrid>
              <a:tr h="565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01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effectLst/>
                        </a:rPr>
                        <a:t>ответ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01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effectLst/>
                        </a:rPr>
                        <a:t>буква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0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6657023"/>
                  </a:ext>
                </a:extLst>
              </a:tr>
              <a:tr h="577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84:7=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01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</a:rPr>
                        <a:t>12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</a:rPr>
                        <a:t>К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3440484"/>
                  </a:ext>
                </a:extLst>
              </a:tr>
              <a:tr h="577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80:5=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01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</a:rPr>
                        <a:t>16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03859971"/>
                  </a:ext>
                </a:extLst>
              </a:tr>
              <a:tr h="577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90:6=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01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</a:rPr>
                        <a:t>15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</a:rPr>
                        <a:t>Н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61257031"/>
                  </a:ext>
                </a:extLst>
              </a:tr>
              <a:tr h="577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 84:4=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01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</a:rPr>
                        <a:t>21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</a:rPr>
                        <a:t>У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1293354"/>
                  </a:ext>
                </a:extLst>
              </a:tr>
              <a:tr h="577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95:5=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01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</a:rPr>
                        <a:t>19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</a:rPr>
                        <a:t>С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26164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99052422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836712"/>
            <a:ext cx="5328592" cy="4995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406" y="836712"/>
            <a:ext cx="4975454" cy="5502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137" y="865174"/>
            <a:ext cx="5817992" cy="5446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137" y="805113"/>
            <a:ext cx="6603201" cy="5483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84637572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54974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Конус в переводе с греческого «</a:t>
            </a:r>
            <a:r>
              <a:rPr lang="en-US" sz="3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konos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» означает «сосновая шишка». С конусом люди знакомы с глубокой древности.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664" y="2547897"/>
            <a:ext cx="4223297" cy="3167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25" r="63387" b="64700"/>
          <a:stretch/>
        </p:blipFill>
        <p:spPr>
          <a:xfrm>
            <a:off x="4860032" y="3253338"/>
            <a:ext cx="3981732" cy="3290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38654" y="3727199"/>
            <a:ext cx="729629" cy="6684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3469" y="3940104"/>
            <a:ext cx="729629" cy="6684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3469" y="3355514"/>
            <a:ext cx="729629" cy="6684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92056" y="3463215"/>
            <a:ext cx="729629" cy="6684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3391" y="3566607"/>
            <a:ext cx="729629" cy="66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779405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85292"/>
            <a:ext cx="3843213" cy="3294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23528" y="-617017"/>
            <a:ext cx="8496944" cy="129134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Конус в природе</a:t>
            </a:r>
            <a:endParaRPr lang="ru-RU" sz="48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559776"/>
            <a:ext cx="3600400" cy="2919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6602" y="4653136"/>
            <a:ext cx="4335637" cy="2050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015984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013" y="1163226"/>
            <a:ext cx="4161547" cy="2366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9565" y="1588794"/>
            <a:ext cx="2938900" cy="2992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7376" y="3740674"/>
            <a:ext cx="4178437" cy="2766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30951" y="-217408"/>
            <a:ext cx="5755123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6538164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0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Book Antiqua" panose="02040602050305030304" pitchFamily="18" charset="0"/>
              </a:rPr>
              <a:t>Конус в </a:t>
            </a:r>
            <a:r>
              <a:rPr lang="ru-RU" sz="40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жизни человека</a:t>
            </a:r>
            <a:endParaRPr lang="ru-RU" sz="40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1303847"/>
            <a:ext cx="3312368" cy="2305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864" y="4078257"/>
            <a:ext cx="3275529" cy="2456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8629" y="858661"/>
            <a:ext cx="2938604" cy="2938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4078257"/>
            <a:ext cx="2973573" cy="2441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5" descr="1928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448" y="890372"/>
            <a:ext cx="2118294" cy="2777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1112112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6" id="{D07CBB2A-195A-4CF3-AC1F-404D77818B5F}" vid="{393DACB4-F8BC-4554-83A3-3CEBFADBBD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348A4BB-62C6-4A92-8FFF-1C90641426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0</TotalTime>
  <Words>92</Words>
  <Application>Microsoft Office PowerPoint</Application>
  <PresentationFormat>Экран (4:3)</PresentationFormat>
  <Paragraphs>49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Тема6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Конус – объемная геометрическая фигура.</vt:lpstr>
      <vt:lpstr>Слайд 13</vt:lpstr>
      <vt:lpstr>Вершина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2016-01-19T17:25:58Z</dcterms:created>
  <dcterms:modified xsi:type="dcterms:W3CDTF">2016-01-19T22:14:33Z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TC024245009991</vt:lpwstr>
  </property>
</Properties>
</file>